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601200" cy="16127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5E0B4"/>
    <a:srgbClr val="FFE699"/>
    <a:srgbClr val="DBDBDB"/>
    <a:srgbClr val="E6E6E6"/>
    <a:srgbClr val="F8CBAD"/>
    <a:srgbClr val="B4C7E7"/>
    <a:srgbClr val="2E75B6"/>
    <a:srgbClr val="0099FF"/>
    <a:srgbClr val="969696"/>
    <a:srgbClr val="FF7C8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3" autoAdjust="0"/>
    <p:restoredTop sz="94660"/>
  </p:normalViewPr>
  <p:slideViewPr>
    <p:cSldViewPr snapToGrid="0">
      <p:cViewPr>
        <p:scale>
          <a:sx n="81" d="100"/>
          <a:sy n="81" d="100"/>
        </p:scale>
        <p:origin x="-628" y="-68"/>
      </p:cViewPr>
      <p:guideLst>
        <p:guide orient="horz" pos="5079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639372"/>
            <a:ext cx="8161020" cy="5614729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8470626"/>
            <a:ext cx="7200900" cy="3893724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8576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0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858635"/>
            <a:ext cx="2070259" cy="1366723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858635"/>
            <a:ext cx="6090761" cy="136672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49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241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4020658"/>
            <a:ext cx="8281035" cy="6708555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10792679"/>
            <a:ext cx="8281035" cy="3527870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903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4293177"/>
            <a:ext cx="4080510" cy="102326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9415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8639"/>
            <a:ext cx="8281035" cy="311722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953457"/>
            <a:ext cx="4061757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5890986"/>
            <a:ext cx="4061757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953457"/>
            <a:ext cx="4081761" cy="193752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5890986"/>
            <a:ext cx="4081761" cy="86647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871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2761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4913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2322052"/>
            <a:ext cx="4860608" cy="11460916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593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1075161"/>
            <a:ext cx="3096637" cy="3763063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2322052"/>
            <a:ext cx="4860608" cy="11460916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4838224"/>
            <a:ext cx="3096637" cy="8963408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26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858639"/>
            <a:ext cx="8281035" cy="311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4293177"/>
            <a:ext cx="8281035" cy="10232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186D3-2154-4104-95BE-2C56CBCE8CA4}" type="datetimeFigureOut">
              <a:rPr lang="it-IT" smtClean="0"/>
              <a:pPr/>
              <a:t>20/03/2024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4947726"/>
            <a:ext cx="3240405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4947726"/>
            <a:ext cx="2160270" cy="8586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EFBFC-0A16-4333-9106-3036641056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04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microsoft.com/office/2007/relationships/hdphoto" Target="../media/hdphoto1.wdp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2CB1BF11-8E54-7079-0768-F1871CCD86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encilSketch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38" r="32616"/>
          <a:stretch/>
        </p:blipFill>
        <p:spPr>
          <a:xfrm>
            <a:off x="-251133" y="-33230"/>
            <a:ext cx="10347158" cy="1626464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xmlns="" id="{D03AE50E-81AB-9BB6-EAF7-47F751EF46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10" y="968516"/>
            <a:ext cx="4513261" cy="1285342"/>
          </a:xfrm>
        </p:spPr>
        <p:txBody>
          <a:bodyPr rtlCol="0">
            <a:noAutofit/>
          </a:bodyPr>
          <a:lstStyle/>
          <a:p>
            <a:pPr rtl="0"/>
            <a: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  <a:t>7 MAGGIO 2024</a:t>
            </a:r>
            <a:br>
              <a:rPr lang="it-IT" sz="3200" spc="100" dirty="0">
                <a:solidFill>
                  <a:srgbClr val="C00000"/>
                </a:solidFill>
                <a:latin typeface="Impact" panose="020B0806030902050204" pitchFamily="34" charset="0"/>
              </a:rPr>
            </a:br>
            <a:endParaRPr lang="it-IT" sz="3200" spc="1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xmlns="" id="{FF3B1F8E-5EFB-653E-29B7-586E2E40C2F9}"/>
              </a:ext>
            </a:extLst>
          </p:cNvPr>
          <p:cNvSpPr txBox="1">
            <a:spLocks/>
          </p:cNvSpPr>
          <p:nvPr/>
        </p:nvSpPr>
        <p:spPr>
          <a:xfrm>
            <a:off x="213082" y="4746085"/>
            <a:ext cx="6115891" cy="431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spc="100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Dai fiducia alle liste Snals-</a:t>
            </a:r>
            <a:r>
              <a:rPr lang="it-IT" sz="2800" spc="100" dirty="0" err="1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Confsal</a:t>
            </a:r>
            <a:endParaRPr lang="it-IT" sz="2800" spc="1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04FE1D-E8EA-8161-314A-3EA3185F6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5872" y="5744"/>
            <a:ext cx="3208534" cy="2108516"/>
          </a:xfrm>
          <a:prstGeom prst="rect">
            <a:avLst/>
          </a:prstGeom>
        </p:spPr>
      </p:pic>
      <p:sp>
        <p:nvSpPr>
          <p:cNvPr id="91" name="Figura a mano libera: forma 90">
            <a:extLst>
              <a:ext uri="{FF2B5EF4-FFF2-40B4-BE49-F238E27FC236}">
                <a16:creationId xmlns:a16="http://schemas.microsoft.com/office/drawing/2014/main" xmlns="" id="{18EF607E-2F86-B5DC-C3E1-43E0EBA26E03}"/>
              </a:ext>
            </a:extLst>
          </p:cNvPr>
          <p:cNvSpPr/>
          <p:nvPr/>
        </p:nvSpPr>
        <p:spPr>
          <a:xfrm>
            <a:off x="657719" y="6022970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5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e 91">
            <a:extLst>
              <a:ext uri="{FF2B5EF4-FFF2-40B4-BE49-F238E27FC236}">
                <a16:creationId xmlns:a16="http://schemas.microsoft.com/office/drawing/2014/main" xmlns="" id="{CB35DB73-C150-96F8-AA6E-6B812F878D95}"/>
              </a:ext>
            </a:extLst>
          </p:cNvPr>
          <p:cNvSpPr/>
          <p:nvPr/>
        </p:nvSpPr>
        <p:spPr>
          <a:xfrm>
            <a:off x="875570" y="6292608"/>
            <a:ext cx="930527" cy="930527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3" name="Figura a mano libera: forma 92">
            <a:extLst>
              <a:ext uri="{FF2B5EF4-FFF2-40B4-BE49-F238E27FC236}">
                <a16:creationId xmlns:a16="http://schemas.microsoft.com/office/drawing/2014/main" xmlns="" id="{D3E85514-436F-23B0-EB93-2977808C940A}"/>
              </a:ext>
            </a:extLst>
          </p:cNvPr>
          <p:cNvSpPr/>
          <p:nvPr/>
        </p:nvSpPr>
        <p:spPr>
          <a:xfrm>
            <a:off x="2084224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5" name="Figura a mano libera: forma 94">
            <a:extLst>
              <a:ext uri="{FF2B5EF4-FFF2-40B4-BE49-F238E27FC236}">
                <a16:creationId xmlns:a16="http://schemas.microsoft.com/office/drawing/2014/main" xmlns="" id="{3CFD1301-41B8-7FF1-F095-3DF720071B15}"/>
              </a:ext>
            </a:extLst>
          </p:cNvPr>
          <p:cNvSpPr/>
          <p:nvPr/>
        </p:nvSpPr>
        <p:spPr>
          <a:xfrm>
            <a:off x="3528578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97" name="Figura a mano libera: forma 96">
            <a:extLst>
              <a:ext uri="{FF2B5EF4-FFF2-40B4-BE49-F238E27FC236}">
                <a16:creationId xmlns:a16="http://schemas.microsoft.com/office/drawing/2014/main" xmlns="" id="{5A539E8E-3E87-98F3-28AD-EA7F05852173}"/>
              </a:ext>
            </a:extLst>
          </p:cNvPr>
          <p:cNvSpPr/>
          <p:nvPr/>
        </p:nvSpPr>
        <p:spPr>
          <a:xfrm>
            <a:off x="4964876" y="60347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98" name="Ovale 97">
            <a:extLst>
              <a:ext uri="{FF2B5EF4-FFF2-40B4-BE49-F238E27FC236}">
                <a16:creationId xmlns:a16="http://schemas.microsoft.com/office/drawing/2014/main" xmlns="" id="{2D32FFAA-9F54-54C8-A21E-3692B002C5C6}"/>
              </a:ext>
            </a:extLst>
          </p:cNvPr>
          <p:cNvSpPr/>
          <p:nvPr/>
        </p:nvSpPr>
        <p:spPr>
          <a:xfrm>
            <a:off x="3755279" y="6307634"/>
            <a:ext cx="930527" cy="930527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25000" r="-2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9" name="Figura a mano libera: forma 98">
            <a:extLst>
              <a:ext uri="{FF2B5EF4-FFF2-40B4-BE49-F238E27FC236}">
                <a16:creationId xmlns:a16="http://schemas.microsoft.com/office/drawing/2014/main" xmlns="" id="{AB573D42-143C-29DA-1AFD-69E50D434AAE}"/>
              </a:ext>
            </a:extLst>
          </p:cNvPr>
          <p:cNvSpPr/>
          <p:nvPr/>
        </p:nvSpPr>
        <p:spPr>
          <a:xfrm>
            <a:off x="6401536" y="6014515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1" name="Figura a mano libera: forma 100">
            <a:extLst>
              <a:ext uri="{FF2B5EF4-FFF2-40B4-BE49-F238E27FC236}">
                <a16:creationId xmlns:a16="http://schemas.microsoft.com/office/drawing/2014/main" xmlns="" id="{E3930A67-0875-B023-BF56-99E556F5F063}"/>
              </a:ext>
            </a:extLst>
          </p:cNvPr>
          <p:cNvSpPr/>
          <p:nvPr/>
        </p:nvSpPr>
        <p:spPr>
          <a:xfrm>
            <a:off x="7836349" y="6030627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102" name="Ovale 101">
            <a:extLst>
              <a:ext uri="{FF2B5EF4-FFF2-40B4-BE49-F238E27FC236}">
                <a16:creationId xmlns:a16="http://schemas.microsoft.com/office/drawing/2014/main" xmlns="" id="{CB5F734B-993E-4B1E-B221-6F546AD6CC62}"/>
              </a:ext>
            </a:extLst>
          </p:cNvPr>
          <p:cNvSpPr/>
          <p:nvPr/>
        </p:nvSpPr>
        <p:spPr>
          <a:xfrm>
            <a:off x="2329596" y="6308183"/>
            <a:ext cx="930527" cy="930527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3" name="Freccia bidirezionale orizzontale 102">
            <a:extLst>
              <a:ext uri="{FF2B5EF4-FFF2-40B4-BE49-F238E27FC236}">
                <a16:creationId xmlns:a16="http://schemas.microsoft.com/office/drawing/2014/main" xmlns="" id="{11E88DD8-7007-EFDD-78B5-88970D62B0F2}"/>
              </a:ext>
            </a:extLst>
          </p:cNvPr>
          <p:cNvSpPr/>
          <p:nvPr/>
        </p:nvSpPr>
        <p:spPr>
          <a:xfrm>
            <a:off x="859784" y="5794640"/>
            <a:ext cx="8223503" cy="497115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AF8FEF5-6B3A-3D21-49AA-828848643F6A}"/>
              </a:ext>
            </a:extLst>
          </p:cNvPr>
          <p:cNvSpPr txBox="1"/>
          <p:nvPr/>
        </p:nvSpPr>
        <p:spPr>
          <a:xfrm>
            <a:off x="3297744" y="5867437"/>
            <a:ext cx="3274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DOCENTI SCUOLA PRIMARIA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537503AA-60FF-7DBE-61E0-C93379154F6B}"/>
              </a:ext>
            </a:extLst>
          </p:cNvPr>
          <p:cNvSpPr txBox="1"/>
          <p:nvPr/>
        </p:nvSpPr>
        <p:spPr>
          <a:xfrm>
            <a:off x="3931785" y="7353291"/>
            <a:ext cx="684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GRISI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Mauro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6FD99AD-289E-A8FF-CDCC-FFECFAD544FD}"/>
              </a:ext>
            </a:extLst>
          </p:cNvPr>
          <p:cNvSpPr txBox="1"/>
          <p:nvPr/>
        </p:nvSpPr>
        <p:spPr>
          <a:xfrm>
            <a:off x="2461011" y="7337500"/>
            <a:ext cx="6633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FALBO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Chiara</a:t>
            </a:r>
          </a:p>
        </p:txBody>
      </p:sp>
      <p:sp>
        <p:nvSpPr>
          <p:cNvPr id="67" name="Figura a mano libera: forma 66">
            <a:extLst>
              <a:ext uri="{FF2B5EF4-FFF2-40B4-BE49-F238E27FC236}">
                <a16:creationId xmlns:a16="http://schemas.microsoft.com/office/drawing/2014/main" xmlns="" id="{26E340BB-4702-8440-99F8-CCA4E43AA9E2}"/>
              </a:ext>
            </a:extLst>
          </p:cNvPr>
          <p:cNvSpPr/>
          <p:nvPr/>
        </p:nvSpPr>
        <p:spPr>
          <a:xfrm>
            <a:off x="1870959" y="10941610"/>
            <a:ext cx="1414411" cy="2055600"/>
          </a:xfrm>
          <a:custGeom>
            <a:avLst/>
            <a:gdLst>
              <a:gd name="connsiteX0" fmla="*/ 0 w 1414411"/>
              <a:gd name="connsiteY0" fmla="*/ 141441 h 2055600"/>
              <a:gd name="connsiteX1" fmla="*/ 141441 w 1414411"/>
              <a:gd name="connsiteY1" fmla="*/ 0 h 2055600"/>
              <a:gd name="connsiteX2" fmla="*/ 1272970 w 1414411"/>
              <a:gd name="connsiteY2" fmla="*/ 0 h 2055600"/>
              <a:gd name="connsiteX3" fmla="*/ 1414411 w 1414411"/>
              <a:gd name="connsiteY3" fmla="*/ 141441 h 2055600"/>
              <a:gd name="connsiteX4" fmla="*/ 1414411 w 1414411"/>
              <a:gd name="connsiteY4" fmla="*/ 1914159 h 2055600"/>
              <a:gd name="connsiteX5" fmla="*/ 1272970 w 1414411"/>
              <a:gd name="connsiteY5" fmla="*/ 2055600 h 2055600"/>
              <a:gd name="connsiteX6" fmla="*/ 141441 w 1414411"/>
              <a:gd name="connsiteY6" fmla="*/ 2055600 h 2055600"/>
              <a:gd name="connsiteX7" fmla="*/ 0 w 1414411"/>
              <a:gd name="connsiteY7" fmla="*/ 1914159 h 2055600"/>
              <a:gd name="connsiteX8" fmla="*/ 0 w 1414411"/>
              <a:gd name="connsiteY8" fmla="*/ 1414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4411" h="2055600">
                <a:moveTo>
                  <a:pt x="0" y="141441"/>
                </a:moveTo>
                <a:cubicBezTo>
                  <a:pt x="0" y="63325"/>
                  <a:pt x="63325" y="0"/>
                  <a:pt x="141441" y="0"/>
                </a:cubicBezTo>
                <a:lnTo>
                  <a:pt x="1272970" y="0"/>
                </a:lnTo>
                <a:cubicBezTo>
                  <a:pt x="1351086" y="0"/>
                  <a:pt x="1414411" y="63325"/>
                  <a:pt x="1414411" y="141441"/>
                </a:cubicBezTo>
                <a:lnTo>
                  <a:pt x="1414411" y="1914159"/>
                </a:lnTo>
                <a:cubicBezTo>
                  <a:pt x="1414411" y="1992275"/>
                  <a:pt x="1351086" y="2055600"/>
                  <a:pt x="1272970" y="2055600"/>
                </a:cubicBezTo>
                <a:lnTo>
                  <a:pt x="141441" y="2055600"/>
                </a:lnTo>
                <a:cubicBezTo>
                  <a:pt x="63325" y="2055600"/>
                  <a:pt x="0" y="1992275"/>
                  <a:pt x="0" y="1914159"/>
                </a:cubicBezTo>
                <a:lnTo>
                  <a:pt x="0" y="141441"/>
                </a:lnTo>
                <a:close/>
              </a:path>
            </a:pathLst>
          </a:custGeom>
          <a:solidFill>
            <a:srgbClr val="B4C7E7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/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it-IT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9" name="Figura a mano libera: forma 68">
            <a:extLst>
              <a:ext uri="{FF2B5EF4-FFF2-40B4-BE49-F238E27FC236}">
                <a16:creationId xmlns:a16="http://schemas.microsoft.com/office/drawing/2014/main" xmlns="" id="{091FC1EC-23F5-7794-2E6D-A8DA4EFA883A}"/>
              </a:ext>
            </a:extLst>
          </p:cNvPr>
          <p:cNvSpPr/>
          <p:nvPr/>
        </p:nvSpPr>
        <p:spPr>
          <a:xfrm>
            <a:off x="3358954" y="10949266"/>
            <a:ext cx="1367730" cy="2055600"/>
          </a:xfrm>
          <a:custGeom>
            <a:avLst/>
            <a:gdLst>
              <a:gd name="connsiteX0" fmla="*/ 0 w 1367730"/>
              <a:gd name="connsiteY0" fmla="*/ 136773 h 2055600"/>
              <a:gd name="connsiteX1" fmla="*/ 136773 w 1367730"/>
              <a:gd name="connsiteY1" fmla="*/ 0 h 2055600"/>
              <a:gd name="connsiteX2" fmla="*/ 1230957 w 1367730"/>
              <a:gd name="connsiteY2" fmla="*/ 0 h 2055600"/>
              <a:gd name="connsiteX3" fmla="*/ 1367730 w 1367730"/>
              <a:gd name="connsiteY3" fmla="*/ 136773 h 2055600"/>
              <a:gd name="connsiteX4" fmla="*/ 1367730 w 1367730"/>
              <a:gd name="connsiteY4" fmla="*/ 1918827 h 2055600"/>
              <a:gd name="connsiteX5" fmla="*/ 1230957 w 1367730"/>
              <a:gd name="connsiteY5" fmla="*/ 2055600 h 2055600"/>
              <a:gd name="connsiteX6" fmla="*/ 136773 w 1367730"/>
              <a:gd name="connsiteY6" fmla="*/ 2055600 h 2055600"/>
              <a:gd name="connsiteX7" fmla="*/ 0 w 1367730"/>
              <a:gd name="connsiteY7" fmla="*/ 1918827 h 2055600"/>
              <a:gd name="connsiteX8" fmla="*/ 0 w 1367730"/>
              <a:gd name="connsiteY8" fmla="*/ 13677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7730" h="2055600">
                <a:moveTo>
                  <a:pt x="0" y="136773"/>
                </a:moveTo>
                <a:cubicBezTo>
                  <a:pt x="0" y="61235"/>
                  <a:pt x="61235" y="0"/>
                  <a:pt x="136773" y="0"/>
                </a:cubicBezTo>
                <a:lnTo>
                  <a:pt x="1230957" y="0"/>
                </a:lnTo>
                <a:cubicBezTo>
                  <a:pt x="1306495" y="0"/>
                  <a:pt x="1367730" y="61235"/>
                  <a:pt x="1367730" y="136773"/>
                </a:cubicBezTo>
                <a:lnTo>
                  <a:pt x="1367730" y="1918827"/>
                </a:lnTo>
                <a:cubicBezTo>
                  <a:pt x="1367730" y="1994365"/>
                  <a:pt x="1306495" y="2055600"/>
                  <a:pt x="1230957" y="2055600"/>
                </a:cubicBezTo>
                <a:lnTo>
                  <a:pt x="136773" y="2055600"/>
                </a:lnTo>
                <a:cubicBezTo>
                  <a:pt x="61235" y="2055600"/>
                  <a:pt x="0" y="1994365"/>
                  <a:pt x="0" y="1918827"/>
                </a:cubicBezTo>
                <a:lnTo>
                  <a:pt x="0" y="13677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1" name="Figura a mano libera: forma 70">
            <a:extLst>
              <a:ext uri="{FF2B5EF4-FFF2-40B4-BE49-F238E27FC236}">
                <a16:creationId xmlns:a16="http://schemas.microsoft.com/office/drawing/2014/main" xmlns="" id="{CB8C8C37-B936-6FB6-547D-4F16224B1496}"/>
              </a:ext>
            </a:extLst>
          </p:cNvPr>
          <p:cNvSpPr/>
          <p:nvPr/>
        </p:nvSpPr>
        <p:spPr>
          <a:xfrm>
            <a:off x="4826320" y="10949266"/>
            <a:ext cx="1338461" cy="2055600"/>
          </a:xfrm>
          <a:custGeom>
            <a:avLst/>
            <a:gdLst>
              <a:gd name="connsiteX0" fmla="*/ 0 w 1338461"/>
              <a:gd name="connsiteY0" fmla="*/ 133846 h 2055600"/>
              <a:gd name="connsiteX1" fmla="*/ 133846 w 1338461"/>
              <a:gd name="connsiteY1" fmla="*/ 0 h 2055600"/>
              <a:gd name="connsiteX2" fmla="*/ 1204615 w 1338461"/>
              <a:gd name="connsiteY2" fmla="*/ 0 h 2055600"/>
              <a:gd name="connsiteX3" fmla="*/ 1338461 w 1338461"/>
              <a:gd name="connsiteY3" fmla="*/ 133846 h 2055600"/>
              <a:gd name="connsiteX4" fmla="*/ 1338461 w 1338461"/>
              <a:gd name="connsiteY4" fmla="*/ 1921754 h 2055600"/>
              <a:gd name="connsiteX5" fmla="*/ 1204615 w 1338461"/>
              <a:gd name="connsiteY5" fmla="*/ 2055600 h 2055600"/>
              <a:gd name="connsiteX6" fmla="*/ 133846 w 1338461"/>
              <a:gd name="connsiteY6" fmla="*/ 2055600 h 2055600"/>
              <a:gd name="connsiteX7" fmla="*/ 0 w 1338461"/>
              <a:gd name="connsiteY7" fmla="*/ 1921754 h 2055600"/>
              <a:gd name="connsiteX8" fmla="*/ 0 w 1338461"/>
              <a:gd name="connsiteY8" fmla="*/ 133846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8461" h="2055600">
                <a:moveTo>
                  <a:pt x="0" y="133846"/>
                </a:moveTo>
                <a:cubicBezTo>
                  <a:pt x="0" y="59925"/>
                  <a:pt x="59925" y="0"/>
                  <a:pt x="133846" y="0"/>
                </a:cubicBezTo>
                <a:lnTo>
                  <a:pt x="1204615" y="0"/>
                </a:lnTo>
                <a:cubicBezTo>
                  <a:pt x="1278536" y="0"/>
                  <a:pt x="1338461" y="59925"/>
                  <a:pt x="1338461" y="133846"/>
                </a:cubicBezTo>
                <a:lnTo>
                  <a:pt x="1338461" y="1921754"/>
                </a:lnTo>
                <a:cubicBezTo>
                  <a:pt x="1338461" y="1995675"/>
                  <a:pt x="1278536" y="2055600"/>
                  <a:pt x="1204615" y="2055600"/>
                </a:cubicBezTo>
                <a:lnTo>
                  <a:pt x="133846" y="2055600"/>
                </a:lnTo>
                <a:cubicBezTo>
                  <a:pt x="59925" y="2055600"/>
                  <a:pt x="0" y="1995675"/>
                  <a:pt x="0" y="1921754"/>
                </a:cubicBezTo>
                <a:lnTo>
                  <a:pt x="0" y="133846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72" name="Ovale 71">
            <a:extLst>
              <a:ext uri="{FF2B5EF4-FFF2-40B4-BE49-F238E27FC236}">
                <a16:creationId xmlns:a16="http://schemas.microsoft.com/office/drawing/2014/main" xmlns="" id="{A795F2F6-A9F8-6D56-474C-C439329136F6}"/>
              </a:ext>
            </a:extLst>
          </p:cNvPr>
          <p:cNvSpPr/>
          <p:nvPr/>
        </p:nvSpPr>
        <p:spPr>
          <a:xfrm>
            <a:off x="3623447" y="11253942"/>
            <a:ext cx="930527" cy="930527"/>
          </a:xfrm>
          <a:prstGeom prst="ellipse">
            <a:avLst/>
          </a:prstGeom>
          <a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3" name="Figura a mano libera: forma 72">
            <a:extLst>
              <a:ext uri="{FF2B5EF4-FFF2-40B4-BE49-F238E27FC236}">
                <a16:creationId xmlns:a16="http://schemas.microsoft.com/office/drawing/2014/main" xmlns="" id="{9EE08E15-9A81-C657-507E-85E0570B2377}"/>
              </a:ext>
            </a:extLst>
          </p:cNvPr>
          <p:cNvSpPr/>
          <p:nvPr/>
        </p:nvSpPr>
        <p:spPr>
          <a:xfrm>
            <a:off x="6248515" y="10953374"/>
            <a:ext cx="1357002" cy="2055600"/>
          </a:xfrm>
          <a:custGeom>
            <a:avLst/>
            <a:gdLst>
              <a:gd name="connsiteX0" fmla="*/ 0 w 1357002"/>
              <a:gd name="connsiteY0" fmla="*/ 135700 h 2055600"/>
              <a:gd name="connsiteX1" fmla="*/ 135700 w 1357002"/>
              <a:gd name="connsiteY1" fmla="*/ 0 h 2055600"/>
              <a:gd name="connsiteX2" fmla="*/ 1221302 w 1357002"/>
              <a:gd name="connsiteY2" fmla="*/ 0 h 2055600"/>
              <a:gd name="connsiteX3" fmla="*/ 1357002 w 1357002"/>
              <a:gd name="connsiteY3" fmla="*/ 135700 h 2055600"/>
              <a:gd name="connsiteX4" fmla="*/ 1357002 w 1357002"/>
              <a:gd name="connsiteY4" fmla="*/ 1919900 h 2055600"/>
              <a:gd name="connsiteX5" fmla="*/ 1221302 w 1357002"/>
              <a:gd name="connsiteY5" fmla="*/ 2055600 h 2055600"/>
              <a:gd name="connsiteX6" fmla="*/ 135700 w 1357002"/>
              <a:gd name="connsiteY6" fmla="*/ 2055600 h 2055600"/>
              <a:gd name="connsiteX7" fmla="*/ 0 w 1357002"/>
              <a:gd name="connsiteY7" fmla="*/ 1919900 h 2055600"/>
              <a:gd name="connsiteX8" fmla="*/ 0 w 1357002"/>
              <a:gd name="connsiteY8" fmla="*/ 135700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7002" h="2055600">
                <a:moveTo>
                  <a:pt x="0" y="135700"/>
                </a:moveTo>
                <a:cubicBezTo>
                  <a:pt x="0" y="60755"/>
                  <a:pt x="60755" y="0"/>
                  <a:pt x="135700" y="0"/>
                </a:cubicBezTo>
                <a:lnTo>
                  <a:pt x="1221302" y="0"/>
                </a:lnTo>
                <a:cubicBezTo>
                  <a:pt x="1296247" y="0"/>
                  <a:pt x="1357002" y="60755"/>
                  <a:pt x="1357002" y="135700"/>
                </a:cubicBezTo>
                <a:lnTo>
                  <a:pt x="1357002" y="1919900"/>
                </a:lnTo>
                <a:cubicBezTo>
                  <a:pt x="1357002" y="1994845"/>
                  <a:pt x="1296247" y="2055600"/>
                  <a:pt x="1221302" y="2055600"/>
                </a:cubicBezTo>
                <a:lnTo>
                  <a:pt x="135700" y="2055600"/>
                </a:lnTo>
                <a:cubicBezTo>
                  <a:pt x="60755" y="2055600"/>
                  <a:pt x="0" y="1994845"/>
                  <a:pt x="0" y="1919900"/>
                </a:cubicBezTo>
                <a:lnTo>
                  <a:pt x="0" y="135700"/>
                </a:lnTo>
                <a:close/>
              </a:path>
            </a:pathLst>
          </a:custGeom>
          <a:solidFill>
            <a:srgbClr val="DBDBDB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74" name="Ovale 73">
            <a:extLst>
              <a:ext uri="{FF2B5EF4-FFF2-40B4-BE49-F238E27FC236}">
                <a16:creationId xmlns:a16="http://schemas.microsoft.com/office/drawing/2014/main" xmlns="" id="{4CCB564B-43FD-27A9-BC16-EB5755E8BA49}"/>
              </a:ext>
            </a:extLst>
          </p:cNvPr>
          <p:cNvSpPr/>
          <p:nvPr/>
        </p:nvSpPr>
        <p:spPr>
          <a:xfrm>
            <a:off x="5074138" y="11258437"/>
            <a:ext cx="930527" cy="930527"/>
          </a:xfrm>
          <a:prstGeom prst="ellipse">
            <a:avLst/>
          </a:prstGeom>
          <a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5" name="Freccia bidirezionale orizzontale 74">
            <a:extLst>
              <a:ext uri="{FF2B5EF4-FFF2-40B4-BE49-F238E27FC236}">
                <a16:creationId xmlns:a16="http://schemas.microsoft.com/office/drawing/2014/main" xmlns="" id="{A79A0129-270A-BD5E-B76E-E96E6B71153E}"/>
              </a:ext>
            </a:extLst>
          </p:cNvPr>
          <p:cNvSpPr/>
          <p:nvPr/>
        </p:nvSpPr>
        <p:spPr>
          <a:xfrm>
            <a:off x="1998507" y="10678154"/>
            <a:ext cx="5438723" cy="4824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0D80DE71-14F8-723B-A247-33296C9002F3}"/>
              </a:ext>
            </a:extLst>
          </p:cNvPr>
          <p:cNvSpPr txBox="1"/>
          <p:nvPr/>
        </p:nvSpPr>
        <p:spPr>
          <a:xfrm>
            <a:off x="2669650" y="10754838"/>
            <a:ext cx="412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II GRADO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FD6BEA9F-7D14-3FF3-5C54-79DB3280C039}"/>
              </a:ext>
            </a:extLst>
          </p:cNvPr>
          <p:cNvSpPr txBox="1"/>
          <p:nvPr/>
        </p:nvSpPr>
        <p:spPr>
          <a:xfrm>
            <a:off x="6357652" y="12270610"/>
            <a:ext cx="123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RAMONE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Buonaventura</a:t>
            </a:r>
            <a:endParaRPr lang="it-IT" sz="14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D72B6957-D3A8-BFCA-2AD5-ABB4A2BEE2B7}"/>
              </a:ext>
            </a:extLst>
          </p:cNvPr>
          <p:cNvSpPr txBox="1"/>
          <p:nvPr/>
        </p:nvSpPr>
        <p:spPr>
          <a:xfrm>
            <a:off x="3622718" y="12282735"/>
            <a:ext cx="973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MARTANO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Paola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C52DC3A3-3EDD-27C7-D918-4BFD4DC4C361}"/>
              </a:ext>
            </a:extLst>
          </p:cNvPr>
          <p:cNvSpPr txBox="1"/>
          <p:nvPr/>
        </p:nvSpPr>
        <p:spPr>
          <a:xfrm>
            <a:off x="5100452" y="12287119"/>
            <a:ext cx="844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MAZZEI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Giacomo</a:t>
            </a:r>
          </a:p>
        </p:txBody>
      </p:sp>
      <p:sp>
        <p:nvSpPr>
          <p:cNvPr id="61" name="Figura a mano libera: forma 60">
            <a:extLst>
              <a:ext uri="{FF2B5EF4-FFF2-40B4-BE49-F238E27FC236}">
                <a16:creationId xmlns:a16="http://schemas.microsoft.com/office/drawing/2014/main" xmlns="" id="{BB52BBF3-A8E8-3FBA-93F9-20DDD1674976}"/>
              </a:ext>
            </a:extLst>
          </p:cNvPr>
          <p:cNvSpPr/>
          <p:nvPr/>
        </p:nvSpPr>
        <p:spPr>
          <a:xfrm>
            <a:off x="885353" y="13310691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xmlns="" id="{DA7DE0FE-5F6A-C460-005F-201A149D33F9}"/>
              </a:ext>
            </a:extLst>
          </p:cNvPr>
          <p:cNvSpPr/>
          <p:nvPr/>
        </p:nvSpPr>
        <p:spPr>
          <a:xfrm>
            <a:off x="1067980" y="13634746"/>
            <a:ext cx="930527" cy="930527"/>
          </a:xfrm>
          <a:prstGeom prst="ellipse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xmlns="" id="{1A5E9FFE-B548-3F7C-93FC-6ECE4E10CCF2}"/>
              </a:ext>
            </a:extLst>
          </p:cNvPr>
          <p:cNvSpPr/>
          <p:nvPr/>
        </p:nvSpPr>
        <p:spPr>
          <a:xfrm>
            <a:off x="2379476" y="13314799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xmlns="" id="{139685DA-34D9-ECE4-3DF2-07ACEBAEC0E9}"/>
              </a:ext>
            </a:extLst>
          </p:cNvPr>
          <p:cNvSpPr/>
          <p:nvPr/>
        </p:nvSpPr>
        <p:spPr>
          <a:xfrm>
            <a:off x="2591357" y="13650585"/>
            <a:ext cx="930527" cy="930527"/>
          </a:xfrm>
          <a:prstGeom prst="ellipse">
            <a:avLst/>
          </a:prstGeom>
          <a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65" name="Freccia bidirezionale orizzontale 64">
            <a:extLst>
              <a:ext uri="{FF2B5EF4-FFF2-40B4-BE49-F238E27FC236}">
                <a16:creationId xmlns:a16="http://schemas.microsoft.com/office/drawing/2014/main" xmlns="" id="{1DEE33A7-862F-EEB4-4689-D7B933BCC5EC}"/>
              </a:ext>
            </a:extLst>
          </p:cNvPr>
          <p:cNvSpPr/>
          <p:nvPr/>
        </p:nvSpPr>
        <p:spPr>
          <a:xfrm>
            <a:off x="885353" y="13024441"/>
            <a:ext cx="2805026" cy="461977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65776836-C737-FE75-0B7D-16661F5AE83C}"/>
              </a:ext>
            </a:extLst>
          </p:cNvPr>
          <p:cNvSpPr txBox="1"/>
          <p:nvPr/>
        </p:nvSpPr>
        <p:spPr>
          <a:xfrm>
            <a:off x="1067979" y="13058350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PERSONALE ATA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xmlns="" id="{7779C586-A6DD-BEFB-C25A-AFE715C00284}"/>
              </a:ext>
            </a:extLst>
          </p:cNvPr>
          <p:cNvSpPr txBox="1"/>
          <p:nvPr/>
        </p:nvSpPr>
        <p:spPr>
          <a:xfrm>
            <a:off x="1129372" y="14624007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FUOCHI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6723E7CF-464E-2A7E-C59B-EC9C2C662102}"/>
              </a:ext>
            </a:extLst>
          </p:cNvPr>
          <p:cNvSpPr txBox="1"/>
          <p:nvPr/>
        </p:nvSpPr>
        <p:spPr>
          <a:xfrm>
            <a:off x="2503708" y="14624007"/>
            <a:ext cx="1077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GIANNOTTI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Marco</a:t>
            </a:r>
          </a:p>
        </p:txBody>
      </p:sp>
      <p:sp>
        <p:nvSpPr>
          <p:cNvPr id="53" name="Figura a mano libera: forma 52">
            <a:extLst>
              <a:ext uri="{FF2B5EF4-FFF2-40B4-BE49-F238E27FC236}">
                <a16:creationId xmlns:a16="http://schemas.microsoft.com/office/drawing/2014/main" xmlns="" id="{D55520DC-4D43-BDF2-4866-0946F3501120}"/>
              </a:ext>
            </a:extLst>
          </p:cNvPr>
          <p:cNvSpPr/>
          <p:nvPr/>
        </p:nvSpPr>
        <p:spPr>
          <a:xfrm>
            <a:off x="4904256" y="13359544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9" rIns="206248" bIns="61736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xmlns="" id="{EDE55574-55E1-FB09-ECBB-9F722F40E0B5}"/>
              </a:ext>
            </a:extLst>
          </p:cNvPr>
          <p:cNvSpPr/>
          <p:nvPr/>
        </p:nvSpPr>
        <p:spPr>
          <a:xfrm>
            <a:off x="5022956" y="13658624"/>
            <a:ext cx="930527" cy="930527"/>
          </a:xfrm>
          <a:prstGeom prst="ellipse">
            <a:avLst/>
          </a:prstGeom>
          <a:blipFill>
            <a:blip r:embed="rId12" cstate="print"/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Figura a mano libera: forma 54">
            <a:extLst>
              <a:ext uri="{FF2B5EF4-FFF2-40B4-BE49-F238E27FC236}">
                <a16:creationId xmlns:a16="http://schemas.microsoft.com/office/drawing/2014/main" xmlns="" id="{40E4A0AC-1F0C-E4B5-AE67-894133C9B652}"/>
              </a:ext>
            </a:extLst>
          </p:cNvPr>
          <p:cNvSpPr/>
          <p:nvPr/>
        </p:nvSpPr>
        <p:spPr>
          <a:xfrm>
            <a:off x="6255833" y="13363652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rgbClr val="E6E6E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7" name="Figura a mano libera: forma 56">
            <a:extLst>
              <a:ext uri="{FF2B5EF4-FFF2-40B4-BE49-F238E27FC236}">
                <a16:creationId xmlns:a16="http://schemas.microsoft.com/office/drawing/2014/main" xmlns="" id="{6AE5984D-0D93-3952-7DF6-89F141D908BB}"/>
              </a:ext>
            </a:extLst>
          </p:cNvPr>
          <p:cNvSpPr/>
          <p:nvPr/>
        </p:nvSpPr>
        <p:spPr>
          <a:xfrm>
            <a:off x="7606214" y="13305360"/>
            <a:ext cx="1207426" cy="2055600"/>
          </a:xfrm>
          <a:custGeom>
            <a:avLst/>
            <a:gdLst>
              <a:gd name="connsiteX0" fmla="*/ 0 w 1207426"/>
              <a:gd name="connsiteY0" fmla="*/ 120743 h 2055600"/>
              <a:gd name="connsiteX1" fmla="*/ 120743 w 1207426"/>
              <a:gd name="connsiteY1" fmla="*/ 0 h 2055600"/>
              <a:gd name="connsiteX2" fmla="*/ 1086683 w 1207426"/>
              <a:gd name="connsiteY2" fmla="*/ 0 h 2055600"/>
              <a:gd name="connsiteX3" fmla="*/ 1207426 w 1207426"/>
              <a:gd name="connsiteY3" fmla="*/ 120743 h 2055600"/>
              <a:gd name="connsiteX4" fmla="*/ 1207426 w 1207426"/>
              <a:gd name="connsiteY4" fmla="*/ 1934857 h 2055600"/>
              <a:gd name="connsiteX5" fmla="*/ 1086683 w 1207426"/>
              <a:gd name="connsiteY5" fmla="*/ 2055600 h 2055600"/>
              <a:gd name="connsiteX6" fmla="*/ 120743 w 1207426"/>
              <a:gd name="connsiteY6" fmla="*/ 2055600 h 2055600"/>
              <a:gd name="connsiteX7" fmla="*/ 0 w 1207426"/>
              <a:gd name="connsiteY7" fmla="*/ 1934857 h 2055600"/>
              <a:gd name="connsiteX8" fmla="*/ 0 w 1207426"/>
              <a:gd name="connsiteY8" fmla="*/ 120743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7426" h="2055600">
                <a:moveTo>
                  <a:pt x="0" y="120743"/>
                </a:moveTo>
                <a:cubicBezTo>
                  <a:pt x="0" y="54058"/>
                  <a:pt x="54058" y="0"/>
                  <a:pt x="120743" y="0"/>
                </a:cubicBezTo>
                <a:lnTo>
                  <a:pt x="1086683" y="0"/>
                </a:lnTo>
                <a:cubicBezTo>
                  <a:pt x="1153368" y="0"/>
                  <a:pt x="1207426" y="54058"/>
                  <a:pt x="1207426" y="120743"/>
                </a:cubicBezTo>
                <a:lnTo>
                  <a:pt x="1207426" y="1934857"/>
                </a:lnTo>
                <a:cubicBezTo>
                  <a:pt x="1207426" y="2001542"/>
                  <a:pt x="1153368" y="2055600"/>
                  <a:pt x="1086683" y="2055600"/>
                </a:cubicBezTo>
                <a:lnTo>
                  <a:pt x="120743" y="2055600"/>
                </a:lnTo>
                <a:cubicBezTo>
                  <a:pt x="54058" y="2055600"/>
                  <a:pt x="0" y="2001542"/>
                  <a:pt x="0" y="1934857"/>
                </a:cubicBezTo>
                <a:lnTo>
                  <a:pt x="0" y="12074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xmlns="" id="{FBD07573-A761-6545-4B09-DAECD333BB31}"/>
              </a:ext>
            </a:extLst>
          </p:cNvPr>
          <p:cNvSpPr/>
          <p:nvPr/>
        </p:nvSpPr>
        <p:spPr>
          <a:xfrm>
            <a:off x="6345261" y="13650585"/>
            <a:ext cx="930527" cy="930527"/>
          </a:xfrm>
          <a:prstGeom prst="ellipse">
            <a:avLst/>
          </a:prstGeom>
          <a:blipFill>
            <a:blip r:embed="rId13" cstate="print"/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ccia bidirezionale orizzontale 58">
            <a:extLst>
              <a:ext uri="{FF2B5EF4-FFF2-40B4-BE49-F238E27FC236}">
                <a16:creationId xmlns:a16="http://schemas.microsoft.com/office/drawing/2014/main" xmlns="" id="{B7189415-68C5-2FF2-BD30-C72CC7B50919}"/>
              </a:ext>
            </a:extLst>
          </p:cNvPr>
          <p:cNvSpPr/>
          <p:nvPr/>
        </p:nvSpPr>
        <p:spPr>
          <a:xfrm>
            <a:off x="4988575" y="13032693"/>
            <a:ext cx="3706573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B0E89332-D9AB-C44A-3683-DD65679B2113}"/>
              </a:ext>
            </a:extLst>
          </p:cNvPr>
          <p:cNvSpPr txBox="1"/>
          <p:nvPr/>
        </p:nvSpPr>
        <p:spPr>
          <a:xfrm>
            <a:off x="5778633" y="13078917"/>
            <a:ext cx="23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DIRIGENTI SCOLASTICI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15272672-12BC-583D-25CC-8B942A8F3D6F}"/>
              </a:ext>
            </a:extLst>
          </p:cNvPr>
          <p:cNvSpPr txBox="1"/>
          <p:nvPr/>
        </p:nvSpPr>
        <p:spPr>
          <a:xfrm>
            <a:off x="5116017" y="14675037"/>
            <a:ext cx="846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ROSA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Giovanni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32EA91B9-A7CA-26DA-FE3D-D15994C1BF13}"/>
              </a:ext>
            </a:extLst>
          </p:cNvPr>
          <p:cNvSpPr txBox="1"/>
          <p:nvPr/>
        </p:nvSpPr>
        <p:spPr>
          <a:xfrm>
            <a:off x="7585379" y="14675037"/>
            <a:ext cx="1260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COMINAZZINI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Gabriella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2EBBBE41-A743-E696-3676-9669504EB9A1}"/>
              </a:ext>
            </a:extLst>
          </p:cNvPr>
          <p:cNvSpPr txBox="1"/>
          <p:nvPr/>
        </p:nvSpPr>
        <p:spPr>
          <a:xfrm>
            <a:off x="6332691" y="14659529"/>
            <a:ext cx="1023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BASSI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Giuseppina</a:t>
            </a:r>
          </a:p>
        </p:txBody>
      </p:sp>
      <p:sp>
        <p:nvSpPr>
          <p:cNvPr id="50" name="Titolo 1">
            <a:extLst>
              <a:ext uri="{FF2B5EF4-FFF2-40B4-BE49-F238E27FC236}">
                <a16:creationId xmlns:a16="http://schemas.microsoft.com/office/drawing/2014/main" xmlns="" id="{EC422D22-5389-BAB2-17A1-63D4AA5D74B4}"/>
              </a:ext>
            </a:extLst>
          </p:cNvPr>
          <p:cNvSpPr txBox="1">
            <a:spLocks/>
          </p:cNvSpPr>
          <p:nvPr/>
        </p:nvSpPr>
        <p:spPr>
          <a:xfrm>
            <a:off x="488565" y="5175701"/>
            <a:ext cx="5627118" cy="655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rgbClr val="002060"/>
                </a:solidFill>
                <a:latin typeface="Impact" panose="020B0806030902050204" pitchFamily="34" charset="0"/>
              </a:rPr>
              <a:t>CANDIDATE E CANDIDATI</a:t>
            </a:r>
          </a:p>
        </p:txBody>
      </p:sp>
      <p:sp>
        <p:nvSpPr>
          <p:cNvPr id="77" name="Figura a mano libera: forma 76">
            <a:extLst>
              <a:ext uri="{FF2B5EF4-FFF2-40B4-BE49-F238E27FC236}">
                <a16:creationId xmlns:a16="http://schemas.microsoft.com/office/drawing/2014/main" xmlns="" id="{7AD70416-44D2-5012-9A1F-332E49C7A45D}"/>
              </a:ext>
            </a:extLst>
          </p:cNvPr>
          <p:cNvSpPr/>
          <p:nvPr/>
        </p:nvSpPr>
        <p:spPr>
          <a:xfrm>
            <a:off x="644235" y="8482834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8232" tIns="900472" rIns="78232" bIns="489352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   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100" dirty="0">
                <a:solidFill>
                  <a:schemeClr val="tx1"/>
                </a:solidFill>
              </a:rPr>
              <a:t>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endParaRPr lang="it-IT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vale 77">
            <a:extLst>
              <a:ext uri="{FF2B5EF4-FFF2-40B4-BE49-F238E27FC236}">
                <a16:creationId xmlns:a16="http://schemas.microsoft.com/office/drawing/2014/main" xmlns="" id="{6ACE9AE8-39C4-69C0-884C-98F0290D2D97}"/>
              </a:ext>
            </a:extLst>
          </p:cNvPr>
          <p:cNvSpPr/>
          <p:nvPr/>
        </p:nvSpPr>
        <p:spPr>
          <a:xfrm>
            <a:off x="875570" y="8794818"/>
            <a:ext cx="930527" cy="930527"/>
          </a:xfrm>
          <a:prstGeom prst="ellipse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3000" b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9" name="Figura a mano libera: forma 78">
            <a:extLst>
              <a:ext uri="{FF2B5EF4-FFF2-40B4-BE49-F238E27FC236}">
                <a16:creationId xmlns:a16="http://schemas.microsoft.com/office/drawing/2014/main" xmlns="" id="{6407EB83-2E8E-FB03-7AE8-3016BD57E6B1}"/>
              </a:ext>
            </a:extLst>
          </p:cNvPr>
          <p:cNvSpPr/>
          <p:nvPr/>
        </p:nvSpPr>
        <p:spPr>
          <a:xfrm>
            <a:off x="2070740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1" name="Figura a mano libera: forma 80">
            <a:extLst>
              <a:ext uri="{FF2B5EF4-FFF2-40B4-BE49-F238E27FC236}">
                <a16:creationId xmlns:a16="http://schemas.microsoft.com/office/drawing/2014/main" xmlns="" id="{2EB28F6E-8D2B-8782-B87A-26B208768EDC}"/>
              </a:ext>
            </a:extLst>
          </p:cNvPr>
          <p:cNvSpPr/>
          <p:nvPr/>
        </p:nvSpPr>
        <p:spPr>
          <a:xfrm>
            <a:off x="3515094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83" name="Figura a mano libera: forma 82">
            <a:extLst>
              <a:ext uri="{FF2B5EF4-FFF2-40B4-BE49-F238E27FC236}">
                <a16:creationId xmlns:a16="http://schemas.microsoft.com/office/drawing/2014/main" xmlns="" id="{D468E0D8-3D67-CB9E-B16F-156373D54846}"/>
              </a:ext>
            </a:extLst>
          </p:cNvPr>
          <p:cNvSpPr/>
          <p:nvPr/>
        </p:nvSpPr>
        <p:spPr>
          <a:xfrm>
            <a:off x="4951392" y="8494598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4" name="Ovale 83">
            <a:extLst>
              <a:ext uri="{FF2B5EF4-FFF2-40B4-BE49-F238E27FC236}">
                <a16:creationId xmlns:a16="http://schemas.microsoft.com/office/drawing/2014/main" xmlns="" id="{68E2E3C6-05D5-0FF4-5788-FCC7A9CB56EA}"/>
              </a:ext>
            </a:extLst>
          </p:cNvPr>
          <p:cNvSpPr/>
          <p:nvPr/>
        </p:nvSpPr>
        <p:spPr>
          <a:xfrm>
            <a:off x="3813236" y="8792503"/>
            <a:ext cx="930527" cy="930527"/>
          </a:xfrm>
          <a:prstGeom prst="ellipse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9000" r="-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85" name="Figura a mano libera: forma 84">
            <a:extLst>
              <a:ext uri="{FF2B5EF4-FFF2-40B4-BE49-F238E27FC236}">
                <a16:creationId xmlns:a16="http://schemas.microsoft.com/office/drawing/2014/main" xmlns="" id="{32C8C498-DCF6-01DE-5FD4-866F4F54C6A2}"/>
              </a:ext>
            </a:extLst>
          </p:cNvPr>
          <p:cNvSpPr/>
          <p:nvPr/>
        </p:nvSpPr>
        <p:spPr>
          <a:xfrm>
            <a:off x="6388052" y="8474379"/>
            <a:ext cx="1393868" cy="2057137"/>
          </a:xfrm>
          <a:custGeom>
            <a:avLst/>
            <a:gdLst>
              <a:gd name="connsiteX0" fmla="*/ 0 w 1393868"/>
              <a:gd name="connsiteY0" fmla="*/ 139387 h 2057137"/>
              <a:gd name="connsiteX1" fmla="*/ 139387 w 1393868"/>
              <a:gd name="connsiteY1" fmla="*/ 0 h 2057137"/>
              <a:gd name="connsiteX2" fmla="*/ 1254481 w 1393868"/>
              <a:gd name="connsiteY2" fmla="*/ 0 h 2057137"/>
              <a:gd name="connsiteX3" fmla="*/ 1393868 w 1393868"/>
              <a:gd name="connsiteY3" fmla="*/ 139387 h 2057137"/>
              <a:gd name="connsiteX4" fmla="*/ 1393868 w 1393868"/>
              <a:gd name="connsiteY4" fmla="*/ 1917750 h 2057137"/>
              <a:gd name="connsiteX5" fmla="*/ 1254481 w 1393868"/>
              <a:gd name="connsiteY5" fmla="*/ 2057137 h 2057137"/>
              <a:gd name="connsiteX6" fmla="*/ 139387 w 1393868"/>
              <a:gd name="connsiteY6" fmla="*/ 2057137 h 2057137"/>
              <a:gd name="connsiteX7" fmla="*/ 0 w 1393868"/>
              <a:gd name="connsiteY7" fmla="*/ 1917750 h 2057137"/>
              <a:gd name="connsiteX8" fmla="*/ 0 w 1393868"/>
              <a:gd name="connsiteY8" fmla="*/ 139387 h 205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7137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7750"/>
                </a:lnTo>
                <a:cubicBezTo>
                  <a:pt x="1393868" y="1994731"/>
                  <a:pt x="1331462" y="2057137"/>
                  <a:pt x="1254481" y="2057137"/>
                </a:cubicBezTo>
                <a:lnTo>
                  <a:pt x="139387" y="2057137"/>
                </a:lnTo>
                <a:cubicBezTo>
                  <a:pt x="62406" y="2057137"/>
                  <a:pt x="0" y="1994731"/>
                  <a:pt x="0" y="1917750"/>
                </a:cubicBezTo>
                <a:lnTo>
                  <a:pt x="0" y="139387"/>
                </a:lnTo>
                <a:close/>
              </a:path>
            </a:pathLst>
          </a:custGeom>
          <a:solidFill>
            <a:srgbClr val="F8CBAD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9102" rIns="206248" bIns="617677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6" name="Ovale 85">
            <a:extLst>
              <a:ext uri="{FF2B5EF4-FFF2-40B4-BE49-F238E27FC236}">
                <a16:creationId xmlns:a16="http://schemas.microsoft.com/office/drawing/2014/main" xmlns="" id="{0B689D29-8B19-A6D0-8034-E2ECFA77D3A1}"/>
              </a:ext>
            </a:extLst>
          </p:cNvPr>
          <p:cNvSpPr/>
          <p:nvPr/>
        </p:nvSpPr>
        <p:spPr>
          <a:xfrm>
            <a:off x="2272599" y="8773224"/>
            <a:ext cx="930527" cy="930527"/>
          </a:xfrm>
          <a:prstGeom prst="ellipse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7" name="Figura a mano libera: forma 86">
            <a:extLst>
              <a:ext uri="{FF2B5EF4-FFF2-40B4-BE49-F238E27FC236}">
                <a16:creationId xmlns:a16="http://schemas.microsoft.com/office/drawing/2014/main" xmlns="" id="{13CFC900-5C14-437A-BBE4-901761BBEF92}"/>
              </a:ext>
            </a:extLst>
          </p:cNvPr>
          <p:cNvSpPr/>
          <p:nvPr/>
        </p:nvSpPr>
        <p:spPr>
          <a:xfrm>
            <a:off x="7822865" y="8490491"/>
            <a:ext cx="1393868" cy="2055600"/>
          </a:xfrm>
          <a:custGeom>
            <a:avLst/>
            <a:gdLst>
              <a:gd name="connsiteX0" fmla="*/ 0 w 1393868"/>
              <a:gd name="connsiteY0" fmla="*/ 139387 h 2055600"/>
              <a:gd name="connsiteX1" fmla="*/ 139387 w 1393868"/>
              <a:gd name="connsiteY1" fmla="*/ 0 h 2055600"/>
              <a:gd name="connsiteX2" fmla="*/ 1254481 w 1393868"/>
              <a:gd name="connsiteY2" fmla="*/ 0 h 2055600"/>
              <a:gd name="connsiteX3" fmla="*/ 1393868 w 1393868"/>
              <a:gd name="connsiteY3" fmla="*/ 139387 h 2055600"/>
              <a:gd name="connsiteX4" fmla="*/ 1393868 w 1393868"/>
              <a:gd name="connsiteY4" fmla="*/ 1916213 h 2055600"/>
              <a:gd name="connsiteX5" fmla="*/ 1254481 w 1393868"/>
              <a:gd name="connsiteY5" fmla="*/ 2055600 h 2055600"/>
              <a:gd name="connsiteX6" fmla="*/ 139387 w 1393868"/>
              <a:gd name="connsiteY6" fmla="*/ 2055600 h 2055600"/>
              <a:gd name="connsiteX7" fmla="*/ 0 w 1393868"/>
              <a:gd name="connsiteY7" fmla="*/ 1916213 h 2055600"/>
              <a:gd name="connsiteX8" fmla="*/ 0 w 1393868"/>
              <a:gd name="connsiteY8" fmla="*/ 139387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93868" h="2055600">
                <a:moveTo>
                  <a:pt x="0" y="139387"/>
                </a:moveTo>
                <a:cubicBezTo>
                  <a:pt x="0" y="62406"/>
                  <a:pt x="62406" y="0"/>
                  <a:pt x="139387" y="0"/>
                </a:cubicBezTo>
                <a:lnTo>
                  <a:pt x="1254481" y="0"/>
                </a:lnTo>
                <a:cubicBezTo>
                  <a:pt x="1331462" y="0"/>
                  <a:pt x="1393868" y="62406"/>
                  <a:pt x="1393868" y="139387"/>
                </a:cubicBezTo>
                <a:lnTo>
                  <a:pt x="1393868" y="1916213"/>
                </a:lnTo>
                <a:cubicBezTo>
                  <a:pt x="1393868" y="1993194"/>
                  <a:pt x="1331462" y="2055600"/>
                  <a:pt x="1254481" y="2055600"/>
                </a:cubicBezTo>
                <a:lnTo>
                  <a:pt x="139387" y="2055600"/>
                </a:lnTo>
                <a:cubicBezTo>
                  <a:pt x="62406" y="2055600"/>
                  <a:pt x="0" y="1993194"/>
                  <a:pt x="0" y="1916213"/>
                </a:cubicBezTo>
                <a:lnTo>
                  <a:pt x="0" y="139387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88" name="Ovale 87">
            <a:extLst>
              <a:ext uri="{FF2B5EF4-FFF2-40B4-BE49-F238E27FC236}">
                <a16:creationId xmlns:a16="http://schemas.microsoft.com/office/drawing/2014/main" xmlns="" id="{9D8A8632-0013-D855-F9B1-BDC755CAF5EB}"/>
              </a:ext>
            </a:extLst>
          </p:cNvPr>
          <p:cNvSpPr/>
          <p:nvPr/>
        </p:nvSpPr>
        <p:spPr>
          <a:xfrm>
            <a:off x="8112360" y="8817171"/>
            <a:ext cx="930527" cy="930527"/>
          </a:xfrm>
          <a:prstGeom prst="ellipse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9" name="Freccia bidirezionale orizzontale 88">
            <a:extLst>
              <a:ext uri="{FF2B5EF4-FFF2-40B4-BE49-F238E27FC236}">
                <a16:creationId xmlns:a16="http://schemas.microsoft.com/office/drawing/2014/main" xmlns="" id="{D80F4B1D-9112-4D0A-2146-80B8DE2A7638}"/>
              </a:ext>
            </a:extLst>
          </p:cNvPr>
          <p:cNvSpPr/>
          <p:nvPr/>
        </p:nvSpPr>
        <p:spPr>
          <a:xfrm>
            <a:off x="859784" y="8189015"/>
            <a:ext cx="8183103" cy="525069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CB3D531B-7E12-218F-6833-14C4D18DAFDD}"/>
              </a:ext>
            </a:extLst>
          </p:cNvPr>
          <p:cNvSpPr txBox="1"/>
          <p:nvPr/>
        </p:nvSpPr>
        <p:spPr>
          <a:xfrm>
            <a:off x="2859108" y="8285338"/>
            <a:ext cx="406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DOCENTI SCUOLA SECONDARIA I GRADO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xmlns="" id="{BD33CBD7-FB2D-5F05-40F7-E80EC554B191}"/>
              </a:ext>
            </a:extLst>
          </p:cNvPr>
          <p:cNvSpPr txBox="1"/>
          <p:nvPr/>
        </p:nvSpPr>
        <p:spPr>
          <a:xfrm>
            <a:off x="3735258" y="9839602"/>
            <a:ext cx="1011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D'URBANO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Alessandro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27424361-A96A-09D4-69AF-6C69167BD539}"/>
              </a:ext>
            </a:extLst>
          </p:cNvPr>
          <p:cNvSpPr txBox="1"/>
          <p:nvPr/>
        </p:nvSpPr>
        <p:spPr>
          <a:xfrm>
            <a:off x="1986214" y="9821348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CALABRESE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 Maria Grazia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1952A2F2-E02D-B866-AE87-52CD6D975163}"/>
              </a:ext>
            </a:extLst>
          </p:cNvPr>
          <p:cNvSpPr txBox="1"/>
          <p:nvPr/>
        </p:nvSpPr>
        <p:spPr>
          <a:xfrm>
            <a:off x="8112360" y="9839602"/>
            <a:ext cx="848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VECCHIO</a:t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Rosita</a:t>
            </a:r>
          </a:p>
        </p:txBody>
      </p:sp>
      <p:sp>
        <p:nvSpPr>
          <p:cNvPr id="20" name="Figura a mano libera: forma 19">
            <a:extLst>
              <a:ext uri="{FF2B5EF4-FFF2-40B4-BE49-F238E27FC236}">
                <a16:creationId xmlns:a16="http://schemas.microsoft.com/office/drawing/2014/main" xmlns="" id="{3528AF27-3376-C60B-0978-8090EAE2A2FA}"/>
              </a:ext>
            </a:extLst>
          </p:cNvPr>
          <p:cNvSpPr/>
          <p:nvPr/>
        </p:nvSpPr>
        <p:spPr>
          <a:xfrm>
            <a:off x="6330173" y="3625642"/>
            <a:ext cx="1313405" cy="2055600"/>
          </a:xfrm>
          <a:custGeom>
            <a:avLst/>
            <a:gdLst>
              <a:gd name="connsiteX0" fmla="*/ 0 w 1313405"/>
              <a:gd name="connsiteY0" fmla="*/ 131341 h 2055600"/>
              <a:gd name="connsiteX1" fmla="*/ 131341 w 1313405"/>
              <a:gd name="connsiteY1" fmla="*/ 0 h 2055600"/>
              <a:gd name="connsiteX2" fmla="*/ 1182065 w 1313405"/>
              <a:gd name="connsiteY2" fmla="*/ 0 h 2055600"/>
              <a:gd name="connsiteX3" fmla="*/ 1313406 w 1313405"/>
              <a:gd name="connsiteY3" fmla="*/ 131341 h 2055600"/>
              <a:gd name="connsiteX4" fmla="*/ 1313405 w 1313405"/>
              <a:gd name="connsiteY4" fmla="*/ 1924260 h 2055600"/>
              <a:gd name="connsiteX5" fmla="*/ 1182064 w 1313405"/>
              <a:gd name="connsiteY5" fmla="*/ 2055601 h 2055600"/>
              <a:gd name="connsiteX6" fmla="*/ 131341 w 1313405"/>
              <a:gd name="connsiteY6" fmla="*/ 2055600 h 2055600"/>
              <a:gd name="connsiteX7" fmla="*/ 0 w 1313405"/>
              <a:gd name="connsiteY7" fmla="*/ 1924259 h 2055600"/>
              <a:gd name="connsiteX8" fmla="*/ 0 w 1313405"/>
              <a:gd name="connsiteY8" fmla="*/ 13134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3405" h="2055600">
                <a:moveTo>
                  <a:pt x="0" y="131341"/>
                </a:moveTo>
                <a:cubicBezTo>
                  <a:pt x="0" y="58803"/>
                  <a:pt x="58803" y="0"/>
                  <a:pt x="131341" y="0"/>
                </a:cubicBezTo>
                <a:lnTo>
                  <a:pt x="1182065" y="0"/>
                </a:lnTo>
                <a:cubicBezTo>
                  <a:pt x="1254603" y="0"/>
                  <a:pt x="1313406" y="58803"/>
                  <a:pt x="1313406" y="131341"/>
                </a:cubicBezTo>
                <a:cubicBezTo>
                  <a:pt x="1313406" y="728981"/>
                  <a:pt x="1313405" y="1326620"/>
                  <a:pt x="1313405" y="1924260"/>
                </a:cubicBezTo>
                <a:cubicBezTo>
                  <a:pt x="1313405" y="1996798"/>
                  <a:pt x="1254602" y="2055601"/>
                  <a:pt x="1182064" y="2055601"/>
                </a:cubicBezTo>
                <a:lnTo>
                  <a:pt x="131341" y="2055600"/>
                </a:lnTo>
                <a:cubicBezTo>
                  <a:pt x="58803" y="2055600"/>
                  <a:pt x="0" y="1996797"/>
                  <a:pt x="0" y="1924259"/>
                </a:cubicBezTo>
                <a:lnTo>
                  <a:pt x="0" y="131341"/>
                </a:lnTo>
                <a:close/>
              </a:path>
            </a:pathLst>
          </a:custGeom>
          <a:solidFill>
            <a:srgbClr val="FFE69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 dirty="0"/>
          </a:p>
        </p:txBody>
      </p:sp>
      <p:sp>
        <p:nvSpPr>
          <p:cNvPr id="21" name="Ovale 20">
            <a:extLst>
              <a:ext uri="{FF2B5EF4-FFF2-40B4-BE49-F238E27FC236}">
                <a16:creationId xmlns:a16="http://schemas.microsoft.com/office/drawing/2014/main" xmlns="" id="{91F18373-DEA3-E07B-DEE2-3D4476C39E4F}"/>
              </a:ext>
            </a:extLst>
          </p:cNvPr>
          <p:cNvSpPr/>
          <p:nvPr/>
        </p:nvSpPr>
        <p:spPr>
          <a:xfrm>
            <a:off x="6524224" y="3804108"/>
            <a:ext cx="930527" cy="930527"/>
          </a:xfrm>
          <a:prstGeom prst="ellipse">
            <a:avLst/>
          </a:prstGeom>
          <a:blipFill rotWithShape="1"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4000" b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Figura a mano libera: forma 27">
            <a:extLst>
              <a:ext uri="{FF2B5EF4-FFF2-40B4-BE49-F238E27FC236}">
                <a16:creationId xmlns:a16="http://schemas.microsoft.com/office/drawing/2014/main" xmlns="" id="{47B392C2-6178-ED36-2A2A-3846FFE1804C}"/>
              </a:ext>
            </a:extLst>
          </p:cNvPr>
          <p:cNvSpPr/>
          <p:nvPr/>
        </p:nvSpPr>
        <p:spPr>
          <a:xfrm>
            <a:off x="7824296" y="3629750"/>
            <a:ext cx="1325813" cy="2055600"/>
          </a:xfrm>
          <a:custGeom>
            <a:avLst/>
            <a:gdLst>
              <a:gd name="connsiteX0" fmla="*/ 0 w 1325813"/>
              <a:gd name="connsiteY0" fmla="*/ 132581 h 2055600"/>
              <a:gd name="connsiteX1" fmla="*/ 132581 w 1325813"/>
              <a:gd name="connsiteY1" fmla="*/ 0 h 2055600"/>
              <a:gd name="connsiteX2" fmla="*/ 1193232 w 1325813"/>
              <a:gd name="connsiteY2" fmla="*/ 0 h 2055600"/>
              <a:gd name="connsiteX3" fmla="*/ 1325813 w 1325813"/>
              <a:gd name="connsiteY3" fmla="*/ 132581 h 2055600"/>
              <a:gd name="connsiteX4" fmla="*/ 1325813 w 1325813"/>
              <a:gd name="connsiteY4" fmla="*/ 1923019 h 2055600"/>
              <a:gd name="connsiteX5" fmla="*/ 1193232 w 1325813"/>
              <a:gd name="connsiteY5" fmla="*/ 2055600 h 2055600"/>
              <a:gd name="connsiteX6" fmla="*/ 132581 w 1325813"/>
              <a:gd name="connsiteY6" fmla="*/ 2055600 h 2055600"/>
              <a:gd name="connsiteX7" fmla="*/ 0 w 1325813"/>
              <a:gd name="connsiteY7" fmla="*/ 1923019 h 2055600"/>
              <a:gd name="connsiteX8" fmla="*/ 0 w 1325813"/>
              <a:gd name="connsiteY8" fmla="*/ 132581 h 20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813" h="2055600">
                <a:moveTo>
                  <a:pt x="0" y="132581"/>
                </a:moveTo>
                <a:cubicBezTo>
                  <a:pt x="0" y="59359"/>
                  <a:pt x="59359" y="0"/>
                  <a:pt x="132581" y="0"/>
                </a:cubicBezTo>
                <a:lnTo>
                  <a:pt x="1193232" y="0"/>
                </a:lnTo>
                <a:cubicBezTo>
                  <a:pt x="1266454" y="0"/>
                  <a:pt x="1325813" y="59359"/>
                  <a:pt x="1325813" y="132581"/>
                </a:cubicBezTo>
                <a:lnTo>
                  <a:pt x="1325813" y="1923019"/>
                </a:lnTo>
                <a:cubicBezTo>
                  <a:pt x="1325813" y="1996241"/>
                  <a:pt x="1266454" y="2055600"/>
                  <a:pt x="1193232" y="2055600"/>
                </a:cubicBezTo>
                <a:lnTo>
                  <a:pt x="132581" y="2055600"/>
                </a:lnTo>
                <a:cubicBezTo>
                  <a:pt x="59359" y="2055600"/>
                  <a:pt x="0" y="1996241"/>
                  <a:pt x="0" y="1923019"/>
                </a:cubicBezTo>
                <a:lnTo>
                  <a:pt x="0" y="132581"/>
                </a:lnTo>
                <a:close/>
              </a:path>
            </a:pathLst>
          </a:custGeom>
          <a:solidFill>
            <a:srgbClr val="C5E0B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6248" tIns="1028488" rIns="206248" bIns="617368" numCol="1" spcCol="1270" anchor="ctr" anchorCtr="0">
            <a:noAutofit/>
          </a:bodyPr>
          <a:lstStyle/>
          <a:p>
            <a:pPr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t-IT" sz="2900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xmlns="" id="{83A8E7DD-C932-6A02-C9E4-D6C28D7036FD}"/>
              </a:ext>
            </a:extLst>
          </p:cNvPr>
          <p:cNvSpPr/>
          <p:nvPr/>
        </p:nvSpPr>
        <p:spPr>
          <a:xfrm>
            <a:off x="8028630" y="3807588"/>
            <a:ext cx="930527" cy="930527"/>
          </a:xfrm>
          <a:prstGeom prst="ellipse">
            <a:avLst/>
          </a:prstGeom>
          <a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Freccia bidirezionale orizzontale 50">
            <a:extLst>
              <a:ext uri="{FF2B5EF4-FFF2-40B4-BE49-F238E27FC236}">
                <a16:creationId xmlns:a16="http://schemas.microsoft.com/office/drawing/2014/main" xmlns="" id="{066FD00C-5429-01ED-C6DF-594221FF02B2}"/>
              </a:ext>
            </a:extLst>
          </p:cNvPr>
          <p:cNvSpPr/>
          <p:nvPr/>
        </p:nvSpPr>
        <p:spPr>
          <a:xfrm>
            <a:off x="6260896" y="3288564"/>
            <a:ext cx="2900046" cy="460800"/>
          </a:xfrm>
          <a:prstGeom prst="leftRightArrow">
            <a:avLst/>
          </a:prstGeom>
          <a:solidFill>
            <a:srgbClr val="0099F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169EC7F8-1105-CA5C-F45B-E70D77B04AD3}"/>
              </a:ext>
            </a:extLst>
          </p:cNvPr>
          <p:cNvSpPr txBox="1"/>
          <p:nvPr/>
        </p:nvSpPr>
        <p:spPr>
          <a:xfrm>
            <a:off x="6210650" y="3341321"/>
            <a:ext cx="3032326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750" b="1" dirty="0">
                <a:solidFill>
                  <a:schemeClr val="bg1"/>
                </a:solidFill>
              </a:rPr>
              <a:t>DOCENTI SCUOLA INFANZIA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189A20EE-EB78-ED2A-5A9B-743713B0B988}"/>
              </a:ext>
            </a:extLst>
          </p:cNvPr>
          <p:cNvSpPr txBox="1"/>
          <p:nvPr/>
        </p:nvSpPr>
        <p:spPr>
          <a:xfrm>
            <a:off x="6559595" y="4907323"/>
            <a:ext cx="790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FIORITO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Milva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D3579E56-2B78-6DD6-618E-4507E197D8DF}"/>
              </a:ext>
            </a:extLst>
          </p:cNvPr>
          <p:cNvSpPr txBox="1"/>
          <p:nvPr/>
        </p:nvSpPr>
        <p:spPr>
          <a:xfrm>
            <a:off x="7955523" y="4939730"/>
            <a:ext cx="1031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MATTEAZZI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Morena</a:t>
            </a:r>
          </a:p>
        </p:txBody>
      </p:sp>
      <p:sp>
        <p:nvSpPr>
          <p:cNvPr id="104" name="CasellaDiTesto 103">
            <a:extLst>
              <a:ext uri="{FF2B5EF4-FFF2-40B4-BE49-F238E27FC236}">
                <a16:creationId xmlns:a16="http://schemas.microsoft.com/office/drawing/2014/main" xmlns="" id="{8DCDF7A0-7AF0-DE6E-702D-B5F4A84D2764}"/>
              </a:ext>
            </a:extLst>
          </p:cNvPr>
          <p:cNvSpPr txBox="1"/>
          <p:nvPr/>
        </p:nvSpPr>
        <p:spPr>
          <a:xfrm>
            <a:off x="-394093" y="336159"/>
            <a:ext cx="6793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spc="100" dirty="0">
                <a:solidFill>
                  <a:srgbClr val="002060"/>
                </a:solidFill>
                <a:latin typeface="Impact" panose="020B0806030902050204" pitchFamily="34" charset="0"/>
              </a:rPr>
              <a:t>ELEZIONI </a:t>
            </a:r>
            <a:r>
              <a:rPr lang="it-IT" sz="6000" spc="100" dirty="0" err="1">
                <a:solidFill>
                  <a:srgbClr val="002060"/>
                </a:solidFill>
                <a:latin typeface="Impact" panose="020B0806030902050204" pitchFamily="34" charset="0"/>
              </a:rPr>
              <a:t>CSPI</a:t>
            </a:r>
            <a:endParaRPr lang="it-IT" sz="6000" dirty="0">
              <a:solidFill>
                <a:srgbClr val="002060"/>
              </a:solidFill>
            </a:endParaRPr>
          </a:p>
        </p:txBody>
      </p:sp>
      <p:sp>
        <p:nvSpPr>
          <p:cNvPr id="94" name="Ovale 93">
            <a:extLst>
              <a:ext uri="{FF2B5EF4-FFF2-40B4-BE49-F238E27FC236}">
                <a16:creationId xmlns:a16="http://schemas.microsoft.com/office/drawing/2014/main" xmlns="" id="{7ACD1186-C570-767B-61F0-87B7583A9C20}"/>
              </a:ext>
            </a:extLst>
          </p:cNvPr>
          <p:cNvSpPr/>
          <p:nvPr/>
        </p:nvSpPr>
        <p:spPr>
          <a:xfrm>
            <a:off x="5255487" y="6331947"/>
            <a:ext cx="930527" cy="930527"/>
          </a:xfrm>
          <a:prstGeom prst="ellipse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19000" r="-19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50BB0C5F-D9BE-12D1-73D0-4DE06A8CBFB0}"/>
              </a:ext>
            </a:extLst>
          </p:cNvPr>
          <p:cNvSpPr txBox="1"/>
          <p:nvPr/>
        </p:nvSpPr>
        <p:spPr>
          <a:xfrm>
            <a:off x="5224012" y="7401007"/>
            <a:ext cx="980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TORRE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Costantina</a:t>
            </a:r>
          </a:p>
        </p:txBody>
      </p:sp>
      <p:sp>
        <p:nvSpPr>
          <p:cNvPr id="96" name="Ovale 95">
            <a:extLst>
              <a:ext uri="{FF2B5EF4-FFF2-40B4-BE49-F238E27FC236}">
                <a16:creationId xmlns:a16="http://schemas.microsoft.com/office/drawing/2014/main" xmlns="" id="{34F113F0-0E9E-63B4-722C-0119AAD1686E}"/>
              </a:ext>
            </a:extLst>
          </p:cNvPr>
          <p:cNvSpPr/>
          <p:nvPr/>
        </p:nvSpPr>
        <p:spPr>
          <a:xfrm>
            <a:off x="6641817" y="6343984"/>
            <a:ext cx="930527" cy="930527"/>
          </a:xfrm>
          <a:prstGeom prst="ellipse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4A2D512F-D305-F88F-47B7-68FBC2FDD720}"/>
              </a:ext>
            </a:extLst>
          </p:cNvPr>
          <p:cNvSpPr txBox="1"/>
          <p:nvPr/>
        </p:nvSpPr>
        <p:spPr>
          <a:xfrm>
            <a:off x="6511238" y="7401007"/>
            <a:ext cx="1074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RAGANATO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</a:t>
            </a:r>
          </a:p>
        </p:txBody>
      </p:sp>
      <p:sp>
        <p:nvSpPr>
          <p:cNvPr id="100" name="Ovale 99">
            <a:extLst>
              <a:ext uri="{FF2B5EF4-FFF2-40B4-BE49-F238E27FC236}">
                <a16:creationId xmlns:a16="http://schemas.microsoft.com/office/drawing/2014/main" xmlns="" id="{2F0A0961-81A2-E98F-2427-3430436B0640}"/>
              </a:ext>
            </a:extLst>
          </p:cNvPr>
          <p:cNvSpPr/>
          <p:nvPr/>
        </p:nvSpPr>
        <p:spPr>
          <a:xfrm>
            <a:off x="8090089" y="6385960"/>
            <a:ext cx="930527" cy="930527"/>
          </a:xfrm>
          <a:prstGeom prst="ellipse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38F54A4E-64F1-7A08-D6C0-BC455786835B}"/>
              </a:ext>
            </a:extLst>
          </p:cNvPr>
          <p:cNvSpPr txBox="1"/>
          <p:nvPr/>
        </p:nvSpPr>
        <p:spPr>
          <a:xfrm>
            <a:off x="8160988" y="7434919"/>
            <a:ext cx="81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ROSATI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Micaela </a:t>
            </a:r>
          </a:p>
        </p:txBody>
      </p:sp>
      <p:sp>
        <p:nvSpPr>
          <p:cNvPr id="82" name="Ovale 81">
            <a:extLst>
              <a:ext uri="{FF2B5EF4-FFF2-40B4-BE49-F238E27FC236}">
                <a16:creationId xmlns:a16="http://schemas.microsoft.com/office/drawing/2014/main" xmlns="" id="{6A03DCDE-09FA-BD4A-AA6A-45F7A6CFDB75}"/>
              </a:ext>
            </a:extLst>
          </p:cNvPr>
          <p:cNvSpPr/>
          <p:nvPr/>
        </p:nvSpPr>
        <p:spPr>
          <a:xfrm>
            <a:off x="5224012" y="8792503"/>
            <a:ext cx="930527" cy="930527"/>
          </a:xfrm>
          <a:prstGeom prst="ellipse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7000" b="-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B8A57E12-FA31-76F9-A7FA-9D8B830FD179}"/>
              </a:ext>
            </a:extLst>
          </p:cNvPr>
          <p:cNvSpPr txBox="1"/>
          <p:nvPr/>
        </p:nvSpPr>
        <p:spPr>
          <a:xfrm>
            <a:off x="5164059" y="9839602"/>
            <a:ext cx="96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PIANTONI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Alex</a:t>
            </a:r>
          </a:p>
        </p:txBody>
      </p:sp>
      <p:sp>
        <p:nvSpPr>
          <p:cNvPr id="80" name="Ovale 79">
            <a:extLst>
              <a:ext uri="{FF2B5EF4-FFF2-40B4-BE49-F238E27FC236}">
                <a16:creationId xmlns:a16="http://schemas.microsoft.com/office/drawing/2014/main" xmlns="" id="{84D34232-312A-768F-DEA7-D2D63FBF0645}"/>
              </a:ext>
            </a:extLst>
          </p:cNvPr>
          <p:cNvSpPr/>
          <p:nvPr/>
        </p:nvSpPr>
        <p:spPr>
          <a:xfrm>
            <a:off x="6581723" y="8849288"/>
            <a:ext cx="930527" cy="930527"/>
          </a:xfrm>
          <a:prstGeom prst="ellipse">
            <a:avLst/>
          </a:prstGeom>
          <a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xmlns="" id="{D12489DA-4FE9-A1C1-7792-396914A7F6E8}"/>
              </a:ext>
            </a:extLst>
          </p:cNvPr>
          <p:cNvSpPr txBox="1"/>
          <p:nvPr/>
        </p:nvSpPr>
        <p:spPr>
          <a:xfrm>
            <a:off x="6664024" y="9848621"/>
            <a:ext cx="86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TESTERA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Monica</a:t>
            </a: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xmlns="" id="{EFC4A5A3-3F27-F7B4-1AB5-EBC39355371B}"/>
              </a:ext>
            </a:extLst>
          </p:cNvPr>
          <p:cNvSpPr/>
          <p:nvPr/>
        </p:nvSpPr>
        <p:spPr>
          <a:xfrm>
            <a:off x="7750855" y="13700870"/>
            <a:ext cx="932400" cy="930527"/>
          </a:xfrm>
          <a:prstGeom prst="ellipse">
            <a:avLst/>
          </a:prstGeom>
          <a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5" name="Titolo 1">
            <a:extLst>
              <a:ext uri="{FF2B5EF4-FFF2-40B4-BE49-F238E27FC236}">
                <a16:creationId xmlns:a16="http://schemas.microsoft.com/office/drawing/2014/main" xmlns="" id="{F11F0F25-114F-E731-F5C2-0DB68537E88C}"/>
              </a:ext>
            </a:extLst>
          </p:cNvPr>
          <p:cNvSpPr txBox="1">
            <a:spLocks/>
          </p:cNvSpPr>
          <p:nvPr/>
        </p:nvSpPr>
        <p:spPr>
          <a:xfrm flipH="1">
            <a:off x="470838" y="1479057"/>
            <a:ext cx="9001394" cy="15337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t-IT" sz="5000" b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Vota e fai votare Snals-</a:t>
            </a:r>
            <a:r>
              <a:rPr lang="it-IT" sz="5000" b="1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Confsal</a:t>
            </a:r>
            <a:endParaRPr lang="it-IT" sz="5000" b="1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B53AF6D1-98DB-AF74-B382-1650C1C050EA}"/>
              </a:ext>
            </a:extLst>
          </p:cNvPr>
          <p:cNvSpPr txBox="1"/>
          <p:nvPr/>
        </p:nvSpPr>
        <p:spPr>
          <a:xfrm>
            <a:off x="447828" y="15429133"/>
            <a:ext cx="9001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Con il tuo voto garantisci in ogni sede una voce autonoma, </a:t>
            </a:r>
            <a:b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</a:br>
            <a:r>
              <a:rPr lang="it-IT" sz="2200" i="1" dirty="0">
                <a:solidFill>
                  <a:srgbClr val="002060"/>
                </a:solidFill>
                <a:latin typeface="Berlin Sans FB Demi" panose="020E0802020502020306" pitchFamily="34" charset="0"/>
              </a:rPr>
              <a:t>libera e priva di condizionamenti ideologici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6E9EA1B-9664-729F-F2F4-D95AE9011B6E}"/>
              </a:ext>
            </a:extLst>
          </p:cNvPr>
          <p:cNvSpPr txBox="1"/>
          <p:nvPr/>
        </p:nvSpPr>
        <p:spPr>
          <a:xfrm>
            <a:off x="-392834" y="3051312"/>
            <a:ext cx="7034651" cy="159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200"/>
              </a:lnSpc>
            </a:pP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	SNALS-</a:t>
            </a:r>
            <a:r>
              <a:rPr lang="it-IT" sz="4000" dirty="0" err="1">
                <a:solidFill>
                  <a:srgbClr val="C00000"/>
                </a:solidFill>
                <a:latin typeface="Berlin Sans FB Demi" panose="020E0802020502020306" pitchFamily="34" charset="0"/>
              </a:rPr>
              <a:t>CONFSAL</a:t>
            </a: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: </a:t>
            </a:r>
            <a:b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</a:br>
            <a:r>
              <a:rPr lang="it-IT" sz="4000" dirty="0">
                <a:solidFill>
                  <a:srgbClr val="C00000"/>
                </a:solidFill>
                <a:latin typeface="Berlin Sans FB Demi" panose="020E0802020502020306" pitchFamily="34" charset="0"/>
              </a:rPr>
              <a:t>LA FORZA DELLE TUE IDEE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xmlns="" id="{DC3E1ECC-E5BD-FEC9-CA83-D75E19F91915}"/>
              </a:ext>
            </a:extLst>
          </p:cNvPr>
          <p:cNvSpPr/>
          <p:nvPr/>
        </p:nvSpPr>
        <p:spPr>
          <a:xfrm>
            <a:off x="2112900" y="11267901"/>
            <a:ext cx="930527" cy="930527"/>
          </a:xfrm>
          <a:prstGeom prst="ellipse">
            <a:avLst/>
          </a:prstGeom>
          <a:blipFill>
            <a:blip r:embed="rId2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0DBA6AF-F82A-9C32-9A24-3E73D8630CE1}"/>
              </a:ext>
            </a:extLst>
          </p:cNvPr>
          <p:cNvSpPr txBox="1"/>
          <p:nvPr/>
        </p:nvSpPr>
        <p:spPr>
          <a:xfrm>
            <a:off x="2162915" y="12264869"/>
            <a:ext cx="817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ALBANO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cs typeface="Calibri" panose="020F0502020204030204" pitchFamily="34" charset="0"/>
              </a:rPr>
              <a:t>Antonio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77A27944-F552-E556-D5A9-7A74D9228966}"/>
              </a:ext>
            </a:extLst>
          </p:cNvPr>
          <p:cNvSpPr txBox="1"/>
          <p:nvPr/>
        </p:nvSpPr>
        <p:spPr>
          <a:xfrm>
            <a:off x="594016" y="9842942"/>
            <a:ext cx="1528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BIGELLI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Laura</a:t>
            </a:r>
          </a:p>
        </p:txBody>
      </p:sp>
      <p:sp>
        <p:nvSpPr>
          <p:cNvPr id="70" name="Ovale 69">
            <a:extLst>
              <a:ext uri="{FF2B5EF4-FFF2-40B4-BE49-F238E27FC236}">
                <a16:creationId xmlns:a16="http://schemas.microsoft.com/office/drawing/2014/main" xmlns="" id="{B2A74149-7308-4236-9350-D9B8056A7775}"/>
              </a:ext>
            </a:extLst>
          </p:cNvPr>
          <p:cNvSpPr/>
          <p:nvPr/>
        </p:nvSpPr>
        <p:spPr>
          <a:xfrm>
            <a:off x="6473751" y="11271910"/>
            <a:ext cx="930527" cy="930527"/>
          </a:xfrm>
          <a:prstGeom prst="ellipse">
            <a:avLst/>
          </a:prstGeom>
          <a:blipFill>
            <a:blip r:embed="rId2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it-IT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487A3E75-361C-96D0-EE39-CCB3B2343645}"/>
              </a:ext>
            </a:extLst>
          </p:cNvPr>
          <p:cNvSpPr txBox="1"/>
          <p:nvPr/>
        </p:nvSpPr>
        <p:spPr>
          <a:xfrm>
            <a:off x="783557" y="7342588"/>
            <a:ext cx="1103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MARGIOTTA</a:t>
            </a:r>
          </a:p>
          <a:p>
            <a:pPr lvl="0" algn="ctr"/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Daniela</a:t>
            </a:r>
          </a:p>
        </p:txBody>
      </p:sp>
    </p:spTree>
    <p:extLst>
      <p:ext uri="{BB962C8B-B14F-4D97-AF65-F5344CB8AC3E}">
        <p14:creationId xmlns:p14="http://schemas.microsoft.com/office/powerpoint/2010/main" xmlns="" val="174638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426</TotalTime>
  <Words>100</Words>
  <Application>Microsoft Office PowerPoint</Application>
  <PresentationFormat>Personalizzato</PresentationFormat>
  <Paragraphs>63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7 MAGGIO 2024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MAGGIO 2024 ELEZIONI PER IL RINNOVO CSPI</dc:title>
  <dc:creator>Silvestri</dc:creator>
  <cp:lastModifiedBy>HP</cp:lastModifiedBy>
  <cp:revision>57</cp:revision>
  <dcterms:created xsi:type="dcterms:W3CDTF">2024-03-08T10:31:19Z</dcterms:created>
  <dcterms:modified xsi:type="dcterms:W3CDTF">2024-03-20T13:53:59Z</dcterms:modified>
</cp:coreProperties>
</file>